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4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45.png"/><Relationship Id="rId18" Type="http://schemas.openxmlformats.org/officeDocument/2006/relationships/image" Target="../media/image127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6.png"/><Relationship Id="rId2" Type="http://schemas.openxmlformats.org/officeDocument/2006/relationships/image" Target="../media/image4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21.png"/><Relationship Id="rId19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0.png"/><Relationship Id="rId7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5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0.png"/><Relationship Id="rId7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46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47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5.png"/><Relationship Id="rId5" Type="http://schemas.openxmlformats.org/officeDocument/2006/relationships/image" Target="../media/image151.png"/><Relationship Id="rId15" Type="http://schemas.openxmlformats.org/officeDocument/2006/relationships/image" Target="../media/image157.png"/><Relationship Id="rId10" Type="http://schemas.openxmlformats.org/officeDocument/2006/relationships/image" Target="../media/image43.png"/><Relationship Id="rId4" Type="http://schemas.openxmlformats.org/officeDocument/2006/relationships/image" Target="../media/image150.png"/><Relationship Id="rId9" Type="http://schemas.openxmlformats.org/officeDocument/2006/relationships/image" Target="../media/image135.png"/><Relationship Id="rId1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64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Relationship Id="rId1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3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68.png"/><Relationship Id="rId5" Type="http://schemas.openxmlformats.org/officeDocument/2006/relationships/image" Target="../media/image152.png"/><Relationship Id="rId15" Type="http://schemas.openxmlformats.org/officeDocument/2006/relationships/image" Target="../media/image170.png"/><Relationship Id="rId10" Type="http://schemas.openxmlformats.org/officeDocument/2006/relationships/image" Target="../media/image45.png"/><Relationship Id="rId4" Type="http://schemas.openxmlformats.org/officeDocument/2006/relationships/image" Target="../media/image151.png"/><Relationship Id="rId9" Type="http://schemas.openxmlformats.org/officeDocument/2006/relationships/image" Target="../media/image167.png"/><Relationship Id="rId14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3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45.png"/><Relationship Id="rId5" Type="http://schemas.openxmlformats.org/officeDocument/2006/relationships/image" Target="../media/image152.png"/><Relationship Id="rId10" Type="http://schemas.openxmlformats.org/officeDocument/2006/relationships/image" Target="../media/image172.png"/><Relationship Id="rId4" Type="http://schemas.openxmlformats.org/officeDocument/2006/relationships/image" Target="../media/image151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47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4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75.png"/><Relationship Id="rId5" Type="http://schemas.openxmlformats.org/officeDocument/2006/relationships/image" Target="../media/image152.png"/><Relationship Id="rId15" Type="http://schemas.openxmlformats.org/officeDocument/2006/relationships/image" Target="../media/image177.png"/><Relationship Id="rId10" Type="http://schemas.openxmlformats.org/officeDocument/2006/relationships/image" Target="../media/image43.png"/><Relationship Id="rId4" Type="http://schemas.openxmlformats.org/officeDocument/2006/relationships/image" Target="../media/image151.png"/><Relationship Id="rId9" Type="http://schemas.openxmlformats.org/officeDocument/2006/relationships/image" Target="../media/image135.png"/><Relationship Id="rId1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30.png"/><Relationship Id="rId7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5.png"/><Relationship Id="rId4" Type="http://schemas.openxmlformats.org/officeDocument/2006/relationships/image" Target="../media/image179.png"/><Relationship Id="rId9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30.png"/><Relationship Id="rId7" Type="http://schemas.openxmlformats.org/officeDocument/2006/relationships/image" Target="../media/image19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43.png"/><Relationship Id="rId7" Type="http://schemas.openxmlformats.org/officeDocument/2006/relationships/image" Target="../media/image19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45.png"/><Relationship Id="rId4" Type="http://schemas.openxmlformats.org/officeDocument/2006/relationships/image" Target="../media/image1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1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5" Type="http://schemas.openxmlformats.org/officeDocument/2006/relationships/image" Target="../media/image195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195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30.png"/><Relationship Id="rId7" Type="http://schemas.openxmlformats.org/officeDocument/2006/relationships/image" Target="../media/image20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2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10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10" Type="http://schemas.openxmlformats.org/officeDocument/2006/relationships/image" Target="../media/image211.png"/><Relationship Id="rId4" Type="http://schemas.openxmlformats.org/officeDocument/2006/relationships/image" Target="../media/image213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11.png"/><Relationship Id="rId5" Type="http://schemas.openxmlformats.org/officeDocument/2006/relationships/image" Target="../media/image221.png"/><Relationship Id="rId10" Type="http://schemas.openxmlformats.org/officeDocument/2006/relationships/image" Target="../media/image45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6.png"/><Relationship Id="rId7" Type="http://schemas.openxmlformats.org/officeDocument/2006/relationships/image" Target="../media/image229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6.png"/><Relationship Id="rId7" Type="http://schemas.openxmlformats.org/officeDocument/2006/relationships/image" Target="../media/image43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10" Type="http://schemas.openxmlformats.org/officeDocument/2006/relationships/image" Target="../media/image211.png"/><Relationship Id="rId4" Type="http://schemas.openxmlformats.org/officeDocument/2006/relationships/image" Target="../media/image237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30.png"/><Relationship Id="rId7" Type="http://schemas.openxmlformats.org/officeDocument/2006/relationships/image" Target="../media/image2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2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250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44.png"/><Relationship Id="rId17" Type="http://schemas.openxmlformats.org/officeDocument/2006/relationships/image" Target="../media/image57.png"/><Relationship Id="rId2" Type="http://schemas.openxmlformats.org/officeDocument/2006/relationships/image" Target="../media/image30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43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3.png"/><Relationship Id="rId7" Type="http://schemas.openxmlformats.org/officeDocument/2006/relationships/image" Target="../media/image80.png"/><Relationship Id="rId2" Type="http://schemas.openxmlformats.org/officeDocument/2006/relationships/image" Target="../media/image30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2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4258" y="344183"/>
            <a:ext cx="1257814" cy="603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6197" y="7434847"/>
            <a:ext cx="7252233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726" y="1697106"/>
            <a:ext cx="440740" cy="41141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9877" y="3199987"/>
            <a:ext cx="440740" cy="4114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030" y="5814995"/>
            <a:ext cx="571997" cy="35239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1185" y="8568601"/>
            <a:ext cx="440740" cy="411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8900" cy="603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602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1"/>
            <a:ext cx="5984359" cy="4246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48"/>
            <a:ext cx="6532644" cy="45827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5"/>
            <a:ext cx="4648159" cy="4246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3197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6130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4387" cy="430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3787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11451" y="6199608"/>
            <a:ext cx="579238" cy="509317"/>
            <a:chOff x="4111451" y="6199608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11451" y="6199608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18378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1663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2206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5759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2206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138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577" cy="60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7631" y="892850"/>
            <a:ext cx="12421619" cy="8086933"/>
            <a:chOff x="3197631" y="892850"/>
            <a:chExt cx="12421619" cy="80869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7631" y="892850"/>
              <a:ext cx="12421619" cy="8086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6097" y="6299165"/>
            <a:ext cx="579238" cy="509317"/>
            <a:chOff x="3556097" y="629916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6097" y="629916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40560" y="7475259"/>
            <a:ext cx="579238" cy="509317"/>
            <a:chOff x="3440560" y="7475259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0560" y="7475259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511673"/>
            <a:ext cx="1640109" cy="547508"/>
            <a:chOff x="1663980" y="4511673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511673"/>
            <a:ext cx="1640109" cy="547508"/>
            <a:chOff x="6132875" y="4511673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2875" y="4511673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34098"/>
            <a:ext cx="1640109" cy="547508"/>
            <a:chOff x="10685789" y="4534098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789" y="4534098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38290"/>
            <a:ext cx="1518406" cy="547508"/>
            <a:chOff x="15294915" y="4538290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94915" y="4538290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720000">
            <a:off x="1099557" y="4050378"/>
            <a:ext cx="1665332" cy="5862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517" y="964769"/>
            <a:ext cx="17023815" cy="9022622"/>
            <a:chOff x="534517" y="964769"/>
            <a:chExt cx="17023815" cy="9022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517" y="964769"/>
              <a:ext cx="17023815" cy="9022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8674" y="996226"/>
            <a:ext cx="17429319" cy="8932526"/>
            <a:chOff x="418674" y="996226"/>
            <a:chExt cx="17429319" cy="89325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674" y="996226"/>
              <a:ext cx="17429319" cy="893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55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3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695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355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8862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6806" cy="430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2635" cy="4631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558" cy="40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3625" cy="46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2576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158" cy="46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158" cy="463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311" cy="4309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79873" cy="413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158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214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073" cy="413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8711" cy="430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597" cy="404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8711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7805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974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658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31" cy="808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115" y="131939"/>
            <a:ext cx="2005567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9485" y="833415"/>
            <a:ext cx="11255846" cy="5248038"/>
            <a:chOff x="3199485" y="833415"/>
            <a:chExt cx="11255846" cy="5248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9485" y="833415"/>
              <a:ext cx="11255846" cy="5248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9485" y="6324960"/>
            <a:ext cx="11255846" cy="3587801"/>
            <a:chOff x="3199485" y="6324960"/>
            <a:chExt cx="11255846" cy="3587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9485" y="6324960"/>
              <a:ext cx="11255846" cy="3587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8115" y="131939"/>
            <a:ext cx="1438815" cy="532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pic>
        <p:nvPicPr>
          <p:cNvPr id="4" name="GREAT 시연 영상">
            <a:hlinkClick r:id="" action="ppaction://media"/>
            <a:extLst>
              <a:ext uri="{FF2B5EF4-FFF2-40B4-BE49-F238E27FC236}">
                <a16:creationId xmlns:a16="http://schemas.microsoft.com/office/drawing/2014/main" id="{F37DD2FF-D9E5-C007-815D-253642BAAC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200" y="696247"/>
            <a:ext cx="18135600" cy="94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8790EDF3-62F5-94CB-1442-53926404D48B}"/>
              </a:ext>
            </a:extLst>
          </p:cNvPr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B992678E-8EC3-50D2-757B-BF30366A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9" name="Object 1">
            <a:extLst>
              <a:ext uri="{FF2B5EF4-FFF2-40B4-BE49-F238E27FC236}">
                <a16:creationId xmlns:a16="http://schemas.microsoft.com/office/drawing/2014/main" id="{23674ED0-6F55-6341-7F32-A94D5743ECA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01B8D75B-B5D3-D843-4D9A-255DC011457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466B1A-11B9-5FE2-EA5B-9BC351CC8B51}"/>
              </a:ext>
            </a:extLst>
          </p:cNvPr>
          <p:cNvSpPr txBox="1"/>
          <p:nvPr/>
        </p:nvSpPr>
        <p:spPr>
          <a:xfrm>
            <a:off x="8653122" y="272039"/>
            <a:ext cx="1100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END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B8F8BCF2-6FB7-797F-8801-885B74854A8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pic>
        <p:nvPicPr>
          <p:cNvPr id="24" name="Object 5">
            <a:extLst>
              <a:ext uri="{FF2B5EF4-FFF2-40B4-BE49-F238E27FC236}">
                <a16:creationId xmlns:a16="http://schemas.microsoft.com/office/drawing/2014/main" id="{A390CF0B-9147-13E9-EFB9-E84C426C88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70926" b="16580"/>
          <a:stretch/>
        </p:blipFill>
        <p:spPr>
          <a:xfrm>
            <a:off x="7355218" y="7082829"/>
            <a:ext cx="3575278" cy="11061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347" cy="758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47629"/>
            <a:ext cx="4097632" cy="35232"/>
            <a:chOff x="11958805" y="7547629"/>
            <a:chExt cx="4097632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47629"/>
              <a:ext cx="4097632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5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199947" cy="7582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477640" y="6043691"/>
            <a:ext cx="7846875" cy="35232"/>
            <a:chOff x="8477640" y="6043691"/>
            <a:chExt cx="7846875" cy="35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77640" y="6043691"/>
              <a:ext cx="7846875" cy="3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89186" y="6335755"/>
            <a:ext cx="683751" cy="35232"/>
            <a:chOff x="8489186" y="6335755"/>
            <a:chExt cx="683751" cy="352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9186" y="6335755"/>
              <a:ext cx="683751" cy="35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681" cy="843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003" cy="46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317" cy="9028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317" cy="902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317" cy="8933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93" cy="893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77567" y="114761"/>
            <a:ext cx="692371" cy="482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</Words>
  <Application>Microsoft Office PowerPoint</Application>
  <PresentationFormat>사용자 지정</PresentationFormat>
  <Paragraphs>1</Paragraphs>
  <Slides>39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 준혁</cp:lastModifiedBy>
  <cp:revision>11</cp:revision>
  <dcterms:created xsi:type="dcterms:W3CDTF">2022-10-13T12:42:18Z</dcterms:created>
  <dcterms:modified xsi:type="dcterms:W3CDTF">2022-11-18T06:34:47Z</dcterms:modified>
</cp:coreProperties>
</file>